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16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16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06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571200" y="1768680"/>
            <a:ext cx="29206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6638040" y="1768680"/>
            <a:ext cx="29206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6638040" y="4058640"/>
            <a:ext cx="29206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571200" y="4058640"/>
            <a:ext cx="29206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06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1640" cy="438372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1640" cy="43837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37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37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0920" cy="58485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37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37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16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0920" cy="1261440"/>
          </a:xfrm>
          <a:prstGeom prst="rect">
            <a:avLst/>
          </a:prstGeom>
        </p:spPr>
        <p:txBody>
          <a:bodyPr lIns="0" rIns="0" tIns="0" bIns="0" anchor="ctr"/>
          <a:p>
            <a:r>
              <a:rPr b="0" lang="de-DE" sz="1800" spc="-1" strike="noStrike">
                <a:latin typeface="Arial"/>
              </a:rPr>
              <a:t>Click to edit the title text format</a:t>
            </a:r>
            <a:endParaRPr b="0" lang="de-DE" sz="18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1640" cy="43837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1800" spc="-1" strike="noStrike">
                <a:latin typeface="Arial"/>
              </a:rPr>
              <a:t>Click to edit the outline text format</a:t>
            </a:r>
            <a:endParaRPr b="0" lang="de-DE" sz="18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1800" spc="-1" strike="noStrike">
                <a:latin typeface="Arial"/>
              </a:rPr>
              <a:t>Second Outline Level</a:t>
            </a:r>
            <a:endParaRPr b="0" lang="de-DE" sz="1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1800" spc="-1" strike="noStrike">
                <a:latin typeface="Arial"/>
              </a:rPr>
              <a:t>Third Outline Level</a:t>
            </a:r>
            <a:endParaRPr b="0" lang="de-DE" sz="18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1800" spc="-1" strike="noStrike">
                <a:latin typeface="Arial"/>
              </a:rPr>
              <a:t>Fourth Outline Level</a:t>
            </a:r>
            <a:endParaRPr b="0" lang="de-DE" sz="18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1800" spc="-1" strike="noStrike">
                <a:latin typeface="Arial"/>
              </a:rPr>
              <a:t>Fifth Outline Level</a:t>
            </a:r>
            <a:endParaRPr b="0" lang="de-DE" sz="18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1800" spc="-1" strike="noStrike">
                <a:latin typeface="Arial"/>
              </a:rPr>
              <a:t>Sixth Outline Level</a:t>
            </a:r>
            <a:endParaRPr b="0" lang="de-DE" sz="18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1800" spc="-1" strike="noStrike">
                <a:latin typeface="Arial"/>
              </a:rPr>
              <a:t>Seventh Outline Level</a:t>
            </a:r>
            <a:endParaRPr b="0" lang="de-DE" sz="18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CustomShape 1"/>
          <p:cNvSpPr/>
          <p:nvPr/>
        </p:nvSpPr>
        <p:spPr>
          <a:xfrm rot="18900000">
            <a:off x="2079720" y="2934360"/>
            <a:ext cx="5831280" cy="1007280"/>
          </a:xfrm>
          <a:prstGeom prst="rect">
            <a:avLst/>
          </a:prstGeom>
          <a:gradFill>
            <a:gsLst>
              <a:gs pos="0">
                <a:srgbClr val="000000"/>
              </a:gs>
              <a:gs pos="100000">
                <a:srgbClr val="ff0000"/>
              </a:gs>
            </a:gsLst>
            <a:lin ang="5400000"/>
          </a:gra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Application>LibreOfficeDev/6.0.0.0.alpha0$Linux_X86_64 LibreOffice_project/cc2e5d34e0e2a5dc2c852a2054b743e4e5e0d0a9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2017-07-11T21:15:53Z</dcterms:created>
  <dc:creator/>
  <dc:description/>
  <dc:language>de-DE</dc:language>
  <cp:lastModifiedBy/>
  <dcterms:modified xsi:type="dcterms:W3CDTF">2017-07-11T22:10:41Z</dcterms:modified>
  <cp:revision>3</cp:revision>
  <dc:subject/>
  <dc:title/>
</cp:coreProperties>
</file>